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メイリオ" panose="020B0604030504040204" pitchFamily="50" charset="-128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BD0C-B455-4A70-B8E4-853214458A19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FD86-9B18-43D2-94CA-9E93B5B05C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1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FD86-9B18-43D2-94CA-9E93B5B05C9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59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90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7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9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6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0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0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2046-BEB1-46D5-85B7-073DE7003121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304-34E5-4984-87AB-0285BAF106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sci.edu/institute/software_hardware/specvie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ecview.stsci.edu/javahelp/Main.html" TargetMode="External"/><Relationship Id="rId2" Type="http://schemas.openxmlformats.org/officeDocument/2006/relationships/hyperlink" Target="http://jvo.nao.ac.jp/vos2015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stsci.edu/institute/software_hardware/specview/tutoria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r>
              <a:rPr lang="en-US" altLang="ja-JP" dirty="0"/>
              <a:t>VO </a:t>
            </a:r>
            <a:r>
              <a:rPr lang="ja-JP" altLang="en-US" dirty="0"/>
              <a:t>ツール利用法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Specview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270992"/>
          </a:xfrm>
        </p:spPr>
        <p:txBody>
          <a:bodyPr/>
          <a:lstStyle/>
          <a:p>
            <a:r>
              <a:rPr lang="ja-JP" altLang="en-US" dirty="0" smtClean="0"/>
              <a:t>国立天文台 天文データセンター</a:t>
            </a:r>
            <a:endParaRPr lang="en-US" altLang="ja-JP" dirty="0" smtClean="0"/>
          </a:p>
          <a:p>
            <a:r>
              <a:rPr lang="ja-JP" altLang="en-US" dirty="0"/>
              <a:t>白崎</a:t>
            </a:r>
            <a:r>
              <a:rPr lang="ja-JP" altLang="en-US" dirty="0" smtClean="0"/>
              <a:t> 裕治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94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926976"/>
          </a:xfrm>
        </p:spPr>
        <p:txBody>
          <a:bodyPr/>
          <a:lstStyle/>
          <a:p>
            <a:r>
              <a:rPr kumimoji="1" lang="ja-JP" altLang="en-US" dirty="0" smtClean="0"/>
              <a:t>複数データを重ねてプロット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0905"/>
            <a:ext cx="3602041" cy="26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4" y="980728"/>
            <a:ext cx="4320352" cy="27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04" y="3926648"/>
            <a:ext cx="4320353" cy="27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84349" y="1528656"/>
            <a:ext cx="3225367" cy="460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94228" y="3476910"/>
            <a:ext cx="721532" cy="176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4077072"/>
            <a:ext cx="38900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シフトキーを押しながら複数データを選択し、</a:t>
            </a:r>
            <a:r>
              <a:rPr kumimoji="1" lang="en-US" altLang="ja-JP" sz="2000" dirty="0" smtClean="0"/>
              <a:t>“Plot/</a:t>
            </a:r>
            <a:r>
              <a:rPr kumimoji="1" lang="en-US" altLang="ja-JP" sz="2000" dirty="0" err="1" smtClean="0"/>
              <a:t>Coplot</a:t>
            </a:r>
            <a:r>
              <a:rPr kumimoji="1" lang="en-US" altLang="ja-JP" sz="2000" dirty="0" smtClean="0"/>
              <a:t>” </a:t>
            </a:r>
            <a:r>
              <a:rPr kumimoji="1" lang="ja-JP" altLang="en-US" sz="2000" dirty="0" smtClean="0"/>
              <a:t>ボタンを押すと選択したデータが重ねて表示される。</a:t>
            </a:r>
            <a:endParaRPr kumimoji="1" lang="en-US" altLang="ja-JP" sz="2000" dirty="0" smtClean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マウス操作で拡大したい領域を選択するとことができある。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5896280" y="3040824"/>
            <a:ext cx="648136" cy="407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220348" y="3439813"/>
            <a:ext cx="0" cy="48683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57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 smtClean="0"/>
              <a:t>X,Y </a:t>
            </a:r>
            <a:r>
              <a:rPr kumimoji="1" lang="ja-JP" altLang="en-US" dirty="0" smtClean="0"/>
              <a:t>軸の単位変更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8" y="1268760"/>
            <a:ext cx="396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24498" cy="29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501660" y="1830756"/>
            <a:ext cx="180383" cy="176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944248" y="3573016"/>
            <a:ext cx="1876224" cy="203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105860" y="3587084"/>
            <a:ext cx="1626380" cy="203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09299" y="5141456"/>
            <a:ext cx="686837" cy="176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3851920" y="4189496"/>
            <a:ext cx="1270436" cy="102684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682043" y="1920933"/>
            <a:ext cx="351345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1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628800"/>
            <a:ext cx="6684615" cy="4221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kumimoji="1" lang="en-US" altLang="ja-JP" dirty="0" smtClean="0"/>
              <a:t>X,Y</a:t>
            </a:r>
            <a:r>
              <a:rPr kumimoji="1" lang="ja-JP" altLang="en-US" dirty="0" smtClean="0"/>
              <a:t>軸範囲指定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438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28" y="2903027"/>
            <a:ext cx="1512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2165932" y="2825368"/>
            <a:ext cx="343418" cy="3454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stCxn id="9" idx="1"/>
          </p:cNvCxnSpPr>
          <p:nvPr/>
        </p:nvCxnSpPr>
        <p:spPr>
          <a:xfrm flipH="1" flipV="1">
            <a:off x="1912386" y="2389604"/>
            <a:ext cx="303838" cy="486347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05370" y="4870898"/>
            <a:ext cx="2627784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四隅のいずれかににカーソルを移動させ、そこでクリックするとそこの角の座標を指定できる。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77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29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表示領域の移動、拡大・縮小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04" y="1844824"/>
            <a:ext cx="64987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5596" y="2693184"/>
            <a:ext cx="28803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55976" y="1321862"/>
            <a:ext cx="287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表示領域を左右に移動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>
            <a:endCxn id="3" idx="0"/>
          </p:cNvCxnSpPr>
          <p:nvPr/>
        </p:nvCxnSpPr>
        <p:spPr>
          <a:xfrm flipH="1">
            <a:off x="4069612" y="1691194"/>
            <a:ext cx="787406" cy="100199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490212" y="2649312"/>
            <a:ext cx="36000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54344" y="1321862"/>
            <a:ext cx="287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表示領域</a:t>
            </a:r>
            <a:r>
              <a:rPr lang="ja-JP" altLang="en-US" dirty="0" smtClean="0"/>
              <a:t>の拡大・縮小</a:t>
            </a:r>
            <a:endParaRPr kumimoji="1" lang="en-US" altLang="ja-JP" dirty="0" smtClean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90212" y="1702416"/>
            <a:ext cx="185697" cy="94689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255186" y="2657180"/>
            <a:ext cx="180000" cy="1800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946587"/>
            <a:ext cx="21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一つ前の表示に戻る</a:t>
            </a:r>
            <a:endParaRPr kumimoji="1" lang="en-US" altLang="ja-JP" dirty="0" smtClean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277655" y="1263220"/>
            <a:ext cx="1977531" cy="138609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280486" y="2693184"/>
            <a:ext cx="435529" cy="172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2831057"/>
            <a:ext cx="14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軸の拡大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4716016" y="2837200"/>
            <a:ext cx="576064" cy="17852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123728" y="6237312"/>
            <a:ext cx="574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シフトキー＋マウスホイール操作で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軸の拡大縮小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3079602" y="2666716"/>
            <a:ext cx="146162" cy="1845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>
            <a:endCxn id="24" idx="2"/>
          </p:cNvCxnSpPr>
          <p:nvPr/>
        </p:nvCxnSpPr>
        <p:spPr>
          <a:xfrm flipV="1">
            <a:off x="3152683" y="2851268"/>
            <a:ext cx="0" cy="16578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 flipH="1">
            <a:off x="2847144" y="2665048"/>
            <a:ext cx="232458" cy="200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22002" y="4653136"/>
            <a:ext cx="38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極端な外れ値を除いて全体を表示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898399" y="2872192"/>
            <a:ext cx="1948745" cy="106599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07504" y="3950770"/>
            <a:ext cx="117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初期状態に戻す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40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5565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表示データの情報表示</a:t>
            </a:r>
            <a:endParaRPr kumimoji="1" lang="ja-JP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2620"/>
            <a:ext cx="6853014" cy="432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18" y="1124744"/>
            <a:ext cx="4095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72664" y="11247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データ線上で右クリックすると</a:t>
            </a:r>
            <a:r>
              <a:rPr lang="ja-JP" altLang="en-US" dirty="0" smtClean="0"/>
              <a:t>対応するデータの </a:t>
            </a:r>
            <a:r>
              <a:rPr lang="en-US" altLang="ja-JP" dirty="0" smtClean="0"/>
              <a:t>FITS </a:t>
            </a:r>
            <a:r>
              <a:rPr lang="ja-JP" altLang="en-US" dirty="0" smtClean="0"/>
              <a:t>ヘッダーが表示される。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073552" y="1586409"/>
            <a:ext cx="988766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44458" y="40050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データ線上で左クリックすると</a:t>
            </a:r>
            <a:r>
              <a:rPr lang="ja-JP" altLang="en-US" dirty="0" smtClean="0"/>
              <a:t>対応するデータの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が表示される。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9888" y="4651395"/>
            <a:ext cx="0" cy="43378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4337"/>
            <a:ext cx="4524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2650"/>
            <a:ext cx="40504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3610"/>
            <a:ext cx="2845010" cy="26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" y="4000500"/>
            <a:ext cx="4516274" cy="285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355976" y="1916832"/>
            <a:ext cx="343418" cy="197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640053" y="2086158"/>
            <a:ext cx="488492" cy="30659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942768" y="1932696"/>
            <a:ext cx="171709" cy="197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78012" y="22145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チェックボックスはずす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5100409" y="2100226"/>
            <a:ext cx="227158" cy="22866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785556" y="3791662"/>
            <a:ext cx="343418" cy="197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957265" y="3980089"/>
            <a:ext cx="0" cy="30659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5926084" y="6528243"/>
            <a:ext cx="343418" cy="197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4211960" y="6021288"/>
            <a:ext cx="1714124" cy="60568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8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4" y="1327090"/>
            <a:ext cx="4119258" cy="26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22" y="1327090"/>
            <a:ext cx="4058174" cy="54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" y="3971734"/>
            <a:ext cx="4366071" cy="27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ライン測定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025740" y="1846492"/>
            <a:ext cx="259896" cy="987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6" idx="5"/>
          </p:cNvCxnSpPr>
          <p:nvPr/>
        </p:nvCxnSpPr>
        <p:spPr>
          <a:xfrm>
            <a:off x="4247575" y="1930764"/>
            <a:ext cx="730747" cy="35188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07504" y="3789040"/>
            <a:ext cx="487081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赤線の範囲を吸収線領域、緑と青の領域の平均値を直線で結ぶ線を </a:t>
            </a:r>
            <a:r>
              <a:rPr kumimoji="1" lang="en-US" altLang="ja-JP" dirty="0" smtClean="0"/>
              <a:t>baseline </a:t>
            </a:r>
            <a:r>
              <a:rPr kumimoji="1" lang="ja-JP" altLang="en-US" dirty="0" smtClean="0"/>
              <a:t>としてライン幅などを測定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076056" y="2373308"/>
            <a:ext cx="3816424" cy="172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6216" y="8773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等価幅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876256" y="1246694"/>
            <a:ext cx="108012" cy="112661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5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635" y="188640"/>
            <a:ext cx="8229600" cy="922114"/>
          </a:xfrm>
        </p:spPr>
        <p:txBody>
          <a:bodyPr/>
          <a:lstStyle/>
          <a:p>
            <a:r>
              <a:rPr lang="ja-JP" altLang="en-US" dirty="0" smtClean="0"/>
              <a:t>視線速度の決定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17174"/>
            <a:ext cx="4590119" cy="39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9" y="1177991"/>
            <a:ext cx="4635768" cy="39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295742" y="2348880"/>
            <a:ext cx="76409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330554" y="2924944"/>
            <a:ext cx="729277" cy="24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3568" y="1556792"/>
            <a:ext cx="76409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565435" y="1502565"/>
            <a:ext cx="76409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65434" y="2370816"/>
            <a:ext cx="3967005" cy="338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5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kumimoji="1" lang="ja-JP" altLang="en-US" dirty="0" smtClean="0"/>
              <a:t>横軸を </a:t>
            </a:r>
            <a:r>
              <a:rPr kumimoji="1" lang="en-US" altLang="ja-JP" dirty="0" smtClean="0"/>
              <a:t>Rest frame </a:t>
            </a:r>
            <a:r>
              <a:rPr kumimoji="1" lang="ja-JP" altLang="en-US" dirty="0" smtClean="0"/>
              <a:t>周波数に変換</a:t>
            </a:r>
            <a:endParaRPr kumimoji="1" lang="ja-JP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" y="2885542"/>
            <a:ext cx="6006540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2680"/>
            <a:ext cx="379092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0295" y="946550"/>
            <a:ext cx="4957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000" dirty="0" smtClean="0"/>
              <a:t>データ線上で右クリックし </a:t>
            </a:r>
            <a:r>
              <a:rPr lang="en-US" altLang="ja-JP" sz="2000" dirty="0" smtClean="0"/>
              <a:t>FITS </a:t>
            </a:r>
            <a:r>
              <a:rPr lang="ja-JP" altLang="en-US" sz="2000" dirty="0" smtClean="0"/>
              <a:t>ヘッダー表示</a:t>
            </a:r>
            <a:endParaRPr lang="en-US" altLang="ja-JP" sz="2000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kumimoji="1" lang="en-US" altLang="ja-JP" sz="2000" dirty="0" smtClean="0"/>
              <a:t>“Rad </a:t>
            </a:r>
            <a:r>
              <a:rPr kumimoji="1" lang="en-US" altLang="ja-JP" sz="2000" dirty="0" err="1" smtClean="0"/>
              <a:t>vel</a:t>
            </a:r>
            <a:r>
              <a:rPr kumimoji="1" lang="en-US" altLang="ja-JP" sz="2000" dirty="0" smtClean="0"/>
              <a:t> / z” </a:t>
            </a:r>
            <a:r>
              <a:rPr kumimoji="1" lang="ja-JP" altLang="en-US" sz="2000" dirty="0" smtClean="0"/>
              <a:t>タブを開いて、視線速度を入力し、リターンキーを押す</a:t>
            </a:r>
            <a:r>
              <a:rPr kumimoji="1" lang="en-US" altLang="ja-JP" sz="2000" dirty="0" smtClean="0"/>
              <a:t>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altLang="ja-JP" sz="2000" dirty="0" smtClean="0"/>
              <a:t>“X axis”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“WAVE (Rest)” </a:t>
            </a:r>
            <a:r>
              <a:rPr lang="ja-JP" altLang="en-US" sz="2000" dirty="0" smtClean="0"/>
              <a:t>を選択</a:t>
            </a:r>
            <a:endParaRPr lang="en-US" altLang="ja-JP" sz="20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99" y="3925731"/>
            <a:ext cx="4212926" cy="266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120653" y="1387787"/>
            <a:ext cx="76409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786267" y="2610444"/>
            <a:ext cx="1287657" cy="1766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0" y="3601152"/>
            <a:ext cx="89959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690013" y="5256128"/>
            <a:ext cx="3314035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451863" y="4941168"/>
            <a:ext cx="23815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8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4" y="-9026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スペクトルフィット</a:t>
            </a:r>
            <a:endParaRPr kumimoji="1"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2" y="1579711"/>
            <a:ext cx="4410206" cy="278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2356"/>
            <a:ext cx="4145867" cy="278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3804882" y="2088984"/>
            <a:ext cx="23492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039808" y="2088984"/>
            <a:ext cx="820224" cy="1080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8601112" y="1469048"/>
            <a:ext cx="415371" cy="3190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88615" y="800882"/>
            <a:ext cx="346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ここをクリックして閉じないこと。</a:t>
            </a:r>
            <a:endParaRPr kumimoji="1" lang="en-US" altLang="ja-JP" dirty="0" smtClean="0"/>
          </a:p>
          <a:p>
            <a:r>
              <a:rPr lang="ja-JP" altLang="en-US" dirty="0"/>
              <a:t>閉じる</a:t>
            </a:r>
            <a:r>
              <a:rPr lang="ja-JP" altLang="en-US" dirty="0" smtClean="0"/>
              <a:t>とフィットができなくなる。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endCxn id="8" idx="1"/>
          </p:cNvCxnSpPr>
          <p:nvPr/>
        </p:nvCxnSpPr>
        <p:spPr>
          <a:xfrm>
            <a:off x="8260399" y="1217725"/>
            <a:ext cx="401543" cy="2980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957282" y="2241384"/>
            <a:ext cx="63982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606059" y="4068162"/>
            <a:ext cx="63982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1014" y="4509120"/>
            <a:ext cx="34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ここをクリックして閉じ</a:t>
            </a:r>
            <a:r>
              <a:rPr lang="ja-JP" altLang="en-US" dirty="0" smtClean="0"/>
              <a:t>る。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7925972" y="4284186"/>
            <a:ext cx="0" cy="40538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0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ja-JP" dirty="0" err="1"/>
              <a:t>Specview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スペクトルデータの表示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HSC </a:t>
            </a:r>
            <a:r>
              <a:rPr kumimoji="1" lang="ja-JP" altLang="en-US" dirty="0" smtClean="0"/>
              <a:t>の全データの他、主要な観測装置によるスペクトルデータ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複数のスペクトルデータを同時にプロット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スペクトルデータの解析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複数のスペクトルデータを一つにまとめる。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ライン・吸収線の測定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モデルフィット</a:t>
            </a:r>
            <a:endParaRPr kumimoji="1" lang="en-US" altLang="ja-JP" dirty="0" smtClean="0"/>
          </a:p>
          <a:p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サービスから直接データを取得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59492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hlinkClick r:id="rId2"/>
              </a:rPr>
              <a:t>http://www.stsci.edu/institute/software_hardware/specview/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881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 smtClean="0"/>
              <a:t>HDS </a:t>
            </a:r>
            <a:r>
              <a:rPr kumimoji="1" lang="ja-JP" altLang="en-US" dirty="0" smtClean="0"/>
              <a:t>データの検索</a:t>
            </a:r>
            <a:endParaRPr kumimoji="1" lang="ja-JP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304368" cy="46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1" y="1140057"/>
            <a:ext cx="4289801" cy="45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42348" y="1296897"/>
            <a:ext cx="61156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0044" y="1602333"/>
            <a:ext cx="89959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560752" y="2856100"/>
            <a:ext cx="60186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76057" y="1575860"/>
            <a:ext cx="1008112" cy="1766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28457" y="1728260"/>
            <a:ext cx="1008112" cy="1766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89692" y="4335301"/>
            <a:ext cx="4030780" cy="677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713152" y="3008500"/>
            <a:ext cx="60186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831896" y="5229201"/>
            <a:ext cx="60186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83" y="5877272"/>
            <a:ext cx="2662265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65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タイル・重ね表示</a:t>
            </a:r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955882" cy="41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21" y="3428958"/>
            <a:ext cx="4323779" cy="342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9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403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スペクトルデータの結合</a:t>
            </a:r>
            <a:endParaRPr kumimoji="1" lang="ja-JP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0"/>
            <a:ext cx="3240360" cy="182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66" y="1483073"/>
            <a:ext cx="4236467" cy="30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5" y="4817321"/>
            <a:ext cx="3370555" cy="18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52" y="4262279"/>
            <a:ext cx="3096345" cy="24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51520" y="1844824"/>
            <a:ext cx="3096344" cy="5893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13516" y="3142471"/>
            <a:ext cx="4320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245564" y="3250483"/>
            <a:ext cx="2390332" cy="887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4443720" y="1754388"/>
            <a:ext cx="4320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875768" y="386104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448008" y="4238675"/>
            <a:ext cx="4320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65588" y="5806310"/>
            <a:ext cx="432048" cy="1080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6690" y="6487763"/>
            <a:ext cx="4320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endCxn id="15" idx="6"/>
          </p:cNvCxnSpPr>
          <p:nvPr/>
        </p:nvCxnSpPr>
        <p:spPr>
          <a:xfrm flipH="1">
            <a:off x="697636" y="4463579"/>
            <a:ext cx="2905608" cy="1396737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638738" y="6093296"/>
            <a:ext cx="5298814" cy="51135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6704104" y="460826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02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インストール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476502" cy="5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51520" y="4725144"/>
            <a:ext cx="79208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240810" y="3356992"/>
            <a:ext cx="167500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1135191"/>
            <a:ext cx="4572000" cy="3877985"/>
          </a:xfrm>
          <a:prstGeom prst="rect">
            <a:avLst/>
          </a:prstGeom>
          <a:solidFill>
            <a:schemeClr val="bg2">
              <a:alpha val="9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インストーラーをダウンロードし、実行する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ラインデータ等もダウンロードして、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Specview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がインストールされているディレクトリ・フォルダに追加する。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pecview_lines.jar</a:t>
            </a:r>
          </a:p>
          <a:p>
            <a:pPr marL="800100" lvl="1" indent="-3429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pecview_standards.jar</a:t>
            </a:r>
          </a:p>
          <a:p>
            <a:pPr marL="800100" lvl="1" indent="-342900">
              <a:spcBef>
                <a:spcPts val="600"/>
              </a:spcBef>
              <a:buFont typeface="メイリオ" panose="020B0604030504040204" pitchFamily="50" charset="-128"/>
              <a:buChar char="⁃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pecview_kurucz.jar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46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マニュアル類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680520"/>
          </a:xfrm>
        </p:spPr>
        <p:txBody>
          <a:bodyPr/>
          <a:lstStyle/>
          <a:p>
            <a:r>
              <a:rPr kumimoji="1" lang="ja-JP" altLang="en-US" dirty="0" smtClean="0"/>
              <a:t>講習会ページ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http://jvo.nao.ac.jp/vos2015a/</a:t>
            </a:r>
            <a:endParaRPr lang="en-US" altLang="ja-JP" dirty="0"/>
          </a:p>
          <a:p>
            <a:r>
              <a:rPr kumimoji="1" lang="ja-JP" altLang="en-US" dirty="0" smtClean="0"/>
              <a:t>本家マニュアル</a:t>
            </a:r>
            <a:endParaRPr lang="en-US" altLang="ja-JP" dirty="0"/>
          </a:p>
          <a:p>
            <a:pPr lvl="1"/>
            <a:r>
              <a:rPr lang="ja-JP" altLang="en-US" dirty="0" smtClean="0"/>
              <a:t>オンラインヘルプ</a:t>
            </a: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specview.stsci.edu/javahelp/Main.html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チュートリアル</a:t>
            </a:r>
            <a:r>
              <a:rPr lang="ja-JP" altLang="en-US" dirty="0"/>
              <a:t> </a:t>
            </a:r>
            <a:r>
              <a:rPr lang="en-US" altLang="ja-JP" sz="2000" dirty="0" smtClean="0">
                <a:hlinkClick r:id="rId4"/>
              </a:rPr>
              <a:t>http://www.stsci.edu/institute/software_hardware/specview/tutorial</a:t>
            </a:r>
            <a:endParaRPr lang="en-US" altLang="ja-JP" sz="2000" dirty="0" smtClean="0"/>
          </a:p>
          <a:p>
            <a:r>
              <a:rPr lang="ja-JP" altLang="en-US" dirty="0" smtClean="0"/>
              <a:t>アプリ画面のヘルプ</a:t>
            </a:r>
            <a:endParaRPr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0" y="4957132"/>
            <a:ext cx="3114709" cy="17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0586"/>
            <a:ext cx="4312356" cy="25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959688" y="5071116"/>
            <a:ext cx="396044" cy="231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stCxn id="7" idx="6"/>
          </p:cNvCxnSpPr>
          <p:nvPr/>
        </p:nvCxnSpPr>
        <p:spPr>
          <a:xfrm>
            <a:off x="3355732" y="5187110"/>
            <a:ext cx="1144260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6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kumimoji="1" lang="en-US" altLang="ja-JP" dirty="0" err="1" smtClean="0"/>
              <a:t>Specview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434908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www.stsci.edu/institute/software_hardware/specview/images/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92" y="1052736"/>
            <a:ext cx="493652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データの読み込み　</a:t>
            </a:r>
            <a:r>
              <a:rPr kumimoji="1" lang="en-US" altLang="ja-JP" dirty="0" smtClean="0"/>
              <a:t>(1/2)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29185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1" y="1124745"/>
            <a:ext cx="481425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987324"/>
            <a:ext cx="3096065" cy="27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0340" y="1326700"/>
            <a:ext cx="198022" cy="231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59552" y="1663714"/>
            <a:ext cx="1108900" cy="231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001669" y="1895702"/>
            <a:ext cx="401979" cy="209162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1268452" y="1779708"/>
            <a:ext cx="3061299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716016" y="1621510"/>
            <a:ext cx="432048" cy="231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092280" y="1621510"/>
            <a:ext cx="1108900" cy="231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824272" y="1663714"/>
            <a:ext cx="648072" cy="1581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412840" y="3078135"/>
            <a:ext cx="64807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0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ja-JP" altLang="en-US" dirty="0"/>
              <a:t>データの読み込み　</a:t>
            </a:r>
            <a:r>
              <a:rPr lang="en-US" altLang="ja-JP" dirty="0" smtClean="0"/>
              <a:t>(2/2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0"/>
            <a:ext cx="4767820" cy="51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39408" y="4291428"/>
            <a:ext cx="1440160" cy="115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3888" y="5157192"/>
            <a:ext cx="4436143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0953" y="6137168"/>
            <a:ext cx="64807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43377"/>
            <a:ext cx="3767119" cy="28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42" y="4442289"/>
            <a:ext cx="3307577" cy="232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5363976" y="2045772"/>
            <a:ext cx="3572046" cy="461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925076" y="4062557"/>
            <a:ext cx="489542" cy="2433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169847" y="4305882"/>
            <a:ext cx="0" cy="27524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7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556"/>
            <a:ext cx="8229600" cy="922114"/>
          </a:xfrm>
        </p:spPr>
        <p:txBody>
          <a:bodyPr/>
          <a:lstStyle/>
          <a:p>
            <a:r>
              <a:rPr lang="ja-JP" altLang="en-US" dirty="0" smtClean="0"/>
              <a:t>データの表示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7" y="908720"/>
            <a:ext cx="33834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4998491" cy="31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83135" y="1528656"/>
            <a:ext cx="3225367" cy="115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85927" y="3207969"/>
            <a:ext cx="64807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19685" y="2636912"/>
            <a:ext cx="2932235" cy="66047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7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44016"/>
            <a:ext cx="8229600" cy="1052736"/>
          </a:xfrm>
        </p:spPr>
        <p:txBody>
          <a:bodyPr/>
          <a:lstStyle/>
          <a:p>
            <a:r>
              <a:rPr lang="ja-JP" altLang="en-US" dirty="0" smtClean="0"/>
              <a:t>表示データの切り替え</a:t>
            </a:r>
            <a:endParaRPr kumimoji="1" lang="ja-JP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7885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7" y="3356992"/>
            <a:ext cx="5316463" cy="33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04048" y="9087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“Display” </a:t>
            </a:r>
            <a:r>
              <a:rPr kumimoji="1" lang="ja-JP" altLang="en-US" dirty="0" smtClean="0"/>
              <a:t>メニューの </a:t>
            </a:r>
            <a:r>
              <a:rPr kumimoji="1" lang="en-US" altLang="ja-JP" dirty="0" smtClean="0"/>
              <a:t>“Display on main window” </a:t>
            </a:r>
            <a:r>
              <a:rPr kumimoji="1" lang="ja-JP" altLang="en-US" dirty="0" smtClean="0"/>
              <a:t>を選択し、データを選択すると、選択したデータが同じ </a:t>
            </a:r>
            <a:r>
              <a:rPr kumimoji="1" lang="en-US" altLang="ja-JP" dirty="0" smtClean="0"/>
              <a:t>Window </a:t>
            </a:r>
            <a:r>
              <a:rPr kumimoji="1" lang="ja-JP" altLang="en-US" dirty="0" smtClean="0"/>
              <a:t>に表示される。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もとのデータは消える。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077072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“Display” </a:t>
            </a:r>
            <a:r>
              <a:rPr kumimoji="1" lang="ja-JP" altLang="en-US" dirty="0" smtClean="0"/>
              <a:t>メニューの </a:t>
            </a:r>
            <a:r>
              <a:rPr kumimoji="1" lang="en-US" altLang="ja-JP" dirty="0" smtClean="0"/>
              <a:t>“Display on secondary window” </a:t>
            </a:r>
            <a:r>
              <a:rPr kumimoji="1" lang="ja-JP" altLang="en-US" dirty="0" smtClean="0"/>
              <a:t>を選択し、データを選択すると、選択したデータが</a:t>
            </a:r>
            <a:r>
              <a:rPr lang="ja-JP" altLang="en-US" dirty="0" smtClean="0"/>
              <a:t>別</a:t>
            </a:r>
            <a:r>
              <a:rPr lang="ja-JP" altLang="en-US" dirty="0"/>
              <a:t>の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Window </a:t>
            </a:r>
            <a:r>
              <a:rPr kumimoji="1" lang="ja-JP" altLang="en-US" dirty="0" smtClean="0"/>
              <a:t>に表示される。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もとのデータはそのまま残る。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67544" y="861510"/>
            <a:ext cx="64807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80482" y="1103323"/>
            <a:ext cx="104100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873884" y="1103322"/>
            <a:ext cx="2122052" cy="1788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429918" y="1282150"/>
            <a:ext cx="2222202" cy="207484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1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488</Words>
  <Application>Microsoft Office PowerPoint</Application>
  <PresentationFormat>画面に合わせる (4:3)</PresentationFormat>
  <Paragraphs>67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メイリオ</vt:lpstr>
      <vt:lpstr>Calibri</vt:lpstr>
      <vt:lpstr>Office ​​テーマ</vt:lpstr>
      <vt:lpstr>VO ツール利用法 Specview</vt:lpstr>
      <vt:lpstr>Specview</vt:lpstr>
      <vt:lpstr>インストール</vt:lpstr>
      <vt:lpstr>マニュアル類</vt:lpstr>
      <vt:lpstr>Specview</vt:lpstr>
      <vt:lpstr>データの読み込み　(1/2)</vt:lpstr>
      <vt:lpstr>データの読み込み　(2/2)</vt:lpstr>
      <vt:lpstr>データの表示</vt:lpstr>
      <vt:lpstr>表示データの切り替え</vt:lpstr>
      <vt:lpstr>複数データを重ねてプロット</vt:lpstr>
      <vt:lpstr>X,Y 軸の単位変更</vt:lpstr>
      <vt:lpstr>X,Y軸範囲指定</vt:lpstr>
      <vt:lpstr>表示領域の移動、拡大・縮小</vt:lpstr>
      <vt:lpstr>表示データの情報表示</vt:lpstr>
      <vt:lpstr>PowerPoint プレゼンテーション</vt:lpstr>
      <vt:lpstr>ライン測定</vt:lpstr>
      <vt:lpstr>視線速度の決定</vt:lpstr>
      <vt:lpstr>横軸を Rest frame 周波数に変換</vt:lpstr>
      <vt:lpstr>スペクトルフィット</vt:lpstr>
      <vt:lpstr>HDS データの検索</vt:lpstr>
      <vt:lpstr>タイル・重ね表示</vt:lpstr>
      <vt:lpstr>スペクトルデータの結合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 ツール利用法 Specview</dc:title>
  <dc:creator>yshirasa</dc:creator>
  <cp:lastModifiedBy>Yuji Shirasaki</cp:lastModifiedBy>
  <cp:revision>34</cp:revision>
  <dcterms:created xsi:type="dcterms:W3CDTF">2015-02-22T03:09:18Z</dcterms:created>
  <dcterms:modified xsi:type="dcterms:W3CDTF">2015-02-25T05:08:07Z</dcterms:modified>
</cp:coreProperties>
</file>